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d9a1ec4177a4875" /><Relationship Type="http://schemas.openxmlformats.org/officeDocument/2006/relationships/extended-properties" Target="/docProps/app.xml" Id="R1d1a661064324173" /><Relationship Type="http://schemas.openxmlformats.org/officeDocument/2006/relationships/officeDocument" Target="/ppt/presentation.xml" Id="R04a7b6234162486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834a9ee82614e34"/>
  </p:sldMasterIdLst>
  <p:notesMasterIdLst>
    <p:notesMasterId xmlns:r="http://schemas.openxmlformats.org/officeDocument/2006/relationships" r:id="R91cfde79884c4636"/>
  </p:notesMasterIdLst>
  <p:sldIdLst>
    <p:sldId xmlns:r="http://schemas.openxmlformats.org/officeDocument/2006/relationships" id="256" r:id="Rb7610c7438d84233"/>
    <p:sldId xmlns:r="http://schemas.openxmlformats.org/officeDocument/2006/relationships" id="257" r:id="R438c6ccfe89547e0"/>
    <p:sldId xmlns:r="http://schemas.openxmlformats.org/officeDocument/2006/relationships" id="258" r:id="R6c39f49691984a3d"/>
  </p:sldIdLst>
  <p:sldSz cx="8020050" cy="5667375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619ba5ef2424479" /><Relationship Type="http://schemas.openxmlformats.org/officeDocument/2006/relationships/slideMaster" Target="/ppt/slideMasters/slideMaster1.xml" Id="Re834a9ee82614e34" /><Relationship Type="http://schemas.openxmlformats.org/officeDocument/2006/relationships/notesMaster" Target="/ppt/notesMasters/notesMaster1.xml" Id="R91cfde79884c4636" /><Relationship Type="http://schemas.openxmlformats.org/officeDocument/2006/relationships/presProps" Target="/ppt/presProps.xml" Id="R840c1f3ccd74420f" /><Relationship Type="http://schemas.openxmlformats.org/officeDocument/2006/relationships/tableStyles" Target="/ppt/tableStyles.xml" Id="Rc2fb207cb46544b5" /><Relationship Type="http://schemas.openxmlformats.org/officeDocument/2006/relationships/slide" Target="/ppt/slides/slide1.xml" Id="Rb7610c7438d84233" /><Relationship Type="http://schemas.openxmlformats.org/officeDocument/2006/relationships/slide" Target="/ppt/slides/slide2.xml" Id="R438c6ccfe89547e0" /><Relationship Type="http://schemas.openxmlformats.org/officeDocument/2006/relationships/slide" Target="/ppt/slides/slide3.xml" Id="R6c39f49691984a3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6c37d6953714a7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29974fdaddd40c4" /><Relationship Type="http://schemas.openxmlformats.org/officeDocument/2006/relationships/notesMaster" Target="/ppt/notesMasters/notesMaster1.xml" Id="R454a7166b4ef4cc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1e158b0f0fd4fc9" /><Relationship Type="http://schemas.openxmlformats.org/officeDocument/2006/relationships/notesMaster" Target="/ppt/notesMasters/notesMaster1.xml" Id="R82788cd1b25d444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e0d693403dd49aa" /><Relationship Type="http://schemas.openxmlformats.org/officeDocument/2006/relationships/notesMaster" Target="/ppt/notesMasters/notesMaster1.xml" Id="Re889ec58585b443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Layout and information match the published Studio Nuit presentation. All text is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Layout and information match the published Studio Nuit presentation. All text is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demonstration. Layout and information match the published Studio Nuit presentation. All text is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4ea541f0ed475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7b3b0cf68714b65" /><Relationship Type="http://schemas.openxmlformats.org/officeDocument/2006/relationships/slideLayout" Target="/ppt/slideLayouts/slideLayout1.xml" Id="R079a536a34fd45d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79a536a34fd45d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2258b3b5034086" /><Relationship Type="http://schemas.openxmlformats.org/officeDocument/2006/relationships/notesSlide" Target="/ppt/notesSlides/notesSlide1.xml" Id="R77752b77581b4c0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8cb7e01fff483a" /><Relationship Type="http://schemas.openxmlformats.org/officeDocument/2006/relationships/notesSlide" Target="/ppt/notesSlides/notesSlide2.xml" Id="Rfc82812fe18949d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68a9965f8e4852" /><Relationship Type="http://schemas.openxmlformats.org/officeDocument/2006/relationships/notesSlide" Target="/ppt/notesSlides/notesSlide3.xml" Id="R1ed13da4f9af45a3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reference-shape-0">
            <a:extLst xmlns:a="http://schemas.openxmlformats.org/drawingml/2006/main">
              <a:ext uri="{FF2B5EF4-FFF2-40B4-BE49-F238E27FC236}">
                <a16:creationId xmlns:a16="http://schemas.microsoft.com/office/drawing/2014/main" id="{AB3939F4-C052-46DD-A8BC-D5C3635F7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020050" cy="5667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5F1"/>
          </a:solidFill>
          <a:ln xmlns:a="http://schemas.openxmlformats.org/drawingml/2006/main" w="0">
            <a:noFill/>
          </a:ln>
        </p:spPr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5A4007A9-A416-4D87-8CE9-DD937823C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3619500" cy="146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5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STUDIO NUIT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A7CA38B0-2475-48A2-A824-D54E557D1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76225"/>
            <a:ext cx="2047875" cy="106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6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RETAILER PRESENTATION</a:t>
            </a:r>
          </a:p>
        </p:txBody>
      </p:sp>
      <p:sp>
        <p:nvSpPr>
          <p:cNvPr id="4" name="reference-shape-3">
            <a:extLst xmlns:a="http://schemas.openxmlformats.org/drawingml/2006/main">
              <a:ext uri="{FF2B5EF4-FFF2-40B4-BE49-F238E27FC236}">
                <a16:creationId xmlns:a16="http://schemas.microsoft.com/office/drawing/2014/main" id="{5084B885-DD01-4530-A306-A8A9C5E50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57800"/>
            <a:ext cx="7219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6D9"/>
          </a:solidFill>
          <a:ln xmlns:a="http://schemas.openxmlformats.org/drawingml/2006/main" w="0">
            <a:noFill/>
          </a:ln>
        </p:spPr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9BEA1474-B013-4E10-9CE4-715C74344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381625"/>
            <a:ext cx="6667500" cy="106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0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60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Fictional demonstration - Invented brand and products - No real offer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6322D4FD-2D39-4F02-BF4C-AF77886FC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5381625"/>
            <a:ext cx="285750" cy="1200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75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F76CEAA3-A98D-4229-BB74-D7DE4EBCE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933450"/>
            <a:ext cx="4667250" cy="12618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6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Nightwear.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36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In three pieces.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679F9540-C06B-4D8B-A0D9-26088D00C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47900"/>
            <a:ext cx="4762500" cy="4732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A camisole and shorts to pair.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35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A kimono to broaden the selection.</a:t>
            </a:r>
          </a:p>
        </p:txBody>
      </p:sp>
      <p:sp>
        <p:nvSpPr>
          <p:cNvPr id="9" name="reference-shape-8">
            <a:extLst xmlns:a="http://schemas.openxmlformats.org/drawingml/2006/main">
              <a:ext uri="{FF2B5EF4-FFF2-40B4-BE49-F238E27FC236}">
                <a16:creationId xmlns:a16="http://schemas.microsoft.com/office/drawing/2014/main" id="{D1E62A37-365E-48DF-8741-A3867E93C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267075"/>
            <a:ext cx="2286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9E1DD"/>
          </a:solidFill>
          <a:ln xmlns:a="http://schemas.openxmlformats.org/drawingml/2006/main" w="0">
            <a:noFill/>
          </a:ln>
        </p:spPr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67D956C0-BECF-4B9E-AB32-C1CB01120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457575"/>
            <a:ext cx="1905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75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NU-01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0538E259-32BD-4A7C-B15F-DE70C3BA5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24275"/>
            <a:ext cx="1905000" cy="373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Camisole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6314ADC8-D944-45BF-8F2D-AE43249D2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229100"/>
            <a:ext cx="1905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5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€18 excl. VAT</a:t>
            </a:r>
          </a:p>
        </p:txBody>
      </p:sp>
      <p:sp>
        <p:nvSpPr>
          <p:cNvPr id="13" name="reference-shape-12">
            <a:extLst xmlns:a="http://schemas.openxmlformats.org/drawingml/2006/main">
              <a:ext uri="{FF2B5EF4-FFF2-40B4-BE49-F238E27FC236}">
                <a16:creationId xmlns:a16="http://schemas.microsoft.com/office/drawing/2014/main" id="{8C168FC3-F05A-4D5A-B067-F1975B06E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3267075"/>
            <a:ext cx="2286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3DDE4"/>
          </a:solidFill>
          <a:ln xmlns:a="http://schemas.openxmlformats.org/drawingml/2006/main" w="0">
            <a:noFill/>
          </a:ln>
        </p:spPr>
      </p:sp>
      <p:sp>
        <p:nvSpPr>
          <p:cNvPr id="14" name="text-13">
            <a:extLst xmlns:a="http://schemas.openxmlformats.org/drawingml/2006/main">
              <a:ext uri="{FF2B5EF4-FFF2-40B4-BE49-F238E27FC236}">
                <a16:creationId xmlns:a16="http://schemas.microsoft.com/office/drawing/2014/main" id="{51116FE3-60CA-497E-8A34-CE83381CE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3457575"/>
            <a:ext cx="1905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75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NU-02</a:t>
            </a:r>
          </a:p>
        </p:txBody>
      </p:sp>
      <p:sp>
        <p:nvSpPr>
          <p:cNvPr id="15" name="text-14">
            <a:extLst xmlns:a="http://schemas.openxmlformats.org/drawingml/2006/main">
              <a:ext uri="{FF2B5EF4-FFF2-40B4-BE49-F238E27FC236}">
                <a16:creationId xmlns:a16="http://schemas.microsoft.com/office/drawing/2014/main" id="{DA724FC6-5113-45A2-BD05-7902C5B18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3724275"/>
            <a:ext cx="1905000" cy="373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Shorts</a:t>
            </a:r>
          </a:p>
        </p:txBody>
      </p:sp>
      <p:sp>
        <p:nvSpPr>
          <p:cNvPr id="16" name="text-15">
            <a:extLst xmlns:a="http://schemas.openxmlformats.org/drawingml/2006/main">
              <a:ext uri="{FF2B5EF4-FFF2-40B4-BE49-F238E27FC236}">
                <a16:creationId xmlns:a16="http://schemas.microsoft.com/office/drawing/2014/main" id="{9FFC342B-63F8-4FEB-B299-0C3ED83F3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4229100"/>
            <a:ext cx="1905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5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€14 excl. VAT</a:t>
            </a:r>
          </a:p>
        </p:txBody>
      </p:sp>
      <p:sp>
        <p:nvSpPr>
          <p:cNvPr id="17" name="reference-shape-16">
            <a:extLst xmlns:a="http://schemas.openxmlformats.org/drawingml/2006/main">
              <a:ext uri="{FF2B5EF4-FFF2-40B4-BE49-F238E27FC236}">
                <a16:creationId xmlns:a16="http://schemas.microsoft.com/office/drawing/2014/main" id="{7EE7CB9A-69D6-4E30-A904-419249C31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67075"/>
            <a:ext cx="2286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DDE0E7"/>
          </a:solidFill>
          <a:ln xmlns:a="http://schemas.openxmlformats.org/drawingml/2006/main" w="0">
            <a:noFill/>
          </a:ln>
        </p:spPr>
      </p:sp>
      <p:sp>
        <p:nvSpPr>
          <p:cNvPr id="18" name="text-17">
            <a:extLst xmlns:a="http://schemas.openxmlformats.org/drawingml/2006/main">
              <a:ext uri="{FF2B5EF4-FFF2-40B4-BE49-F238E27FC236}">
                <a16:creationId xmlns:a16="http://schemas.microsoft.com/office/drawing/2014/main" id="{9A76DFF3-1033-46DA-906E-691059DE6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457575"/>
            <a:ext cx="1905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75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NU-03</a:t>
            </a:r>
          </a:p>
        </p:txBody>
      </p:sp>
      <p:sp>
        <p:nvSpPr>
          <p:cNvPr id="19" name="text-18">
            <a:extLst xmlns:a="http://schemas.openxmlformats.org/drawingml/2006/main">
              <a:ext uri="{FF2B5EF4-FFF2-40B4-BE49-F238E27FC236}">
                <a16:creationId xmlns:a16="http://schemas.microsoft.com/office/drawing/2014/main" id="{CB4A23FE-1645-4FED-A4AC-28B3F6359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724275"/>
            <a:ext cx="1905000" cy="373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Kimono</a:t>
            </a:r>
          </a:p>
        </p:txBody>
      </p:sp>
      <p:sp>
        <p:nvSpPr>
          <p:cNvPr id="20" name="text-19">
            <a:extLst xmlns:a="http://schemas.openxmlformats.org/drawingml/2006/main">
              <a:ext uri="{FF2B5EF4-FFF2-40B4-BE49-F238E27FC236}">
                <a16:creationId xmlns:a16="http://schemas.microsoft.com/office/drawing/2014/main" id="{DE2F08D5-236F-4508-92C5-8D6B83EA1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229100"/>
            <a:ext cx="1905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5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€29 excl. VAT</a:t>
            </a:r>
          </a:p>
        </p:txBody>
      </p:sp>
    </p:spTree>
    <p:extLst>
      <p:ext uri="{BB962C8B-B14F-4D97-AF65-F5344CB8AC3E}">
        <p14:creationId xmlns:p14="http://schemas.microsoft.com/office/powerpoint/2010/main" val="104060237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reference-shape-0">
            <a:extLst xmlns:a="http://schemas.openxmlformats.org/drawingml/2006/main">
              <a:ext uri="{FF2B5EF4-FFF2-40B4-BE49-F238E27FC236}">
                <a16:creationId xmlns:a16="http://schemas.microsoft.com/office/drawing/2014/main" id="{D0B0B892-4B3E-49B3-BD04-793B59EA1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020050" cy="5667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5F1"/>
          </a:solidFill>
          <a:ln xmlns:a="http://schemas.openxmlformats.org/drawingml/2006/main" w="0">
            <a:noFill/>
          </a:ln>
        </p:spPr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754A801D-B957-4E58-AFA4-AE93EA610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3619500" cy="146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5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STUDIO NUIT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B88D8666-1255-4723-8C1D-46245569F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76225"/>
            <a:ext cx="2047875" cy="106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6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RETAILER PRESENTATION</a:t>
            </a:r>
          </a:p>
        </p:txBody>
      </p:sp>
      <p:sp>
        <p:nvSpPr>
          <p:cNvPr id="4" name="reference-shape-3">
            <a:extLst xmlns:a="http://schemas.openxmlformats.org/drawingml/2006/main">
              <a:ext uri="{FF2B5EF4-FFF2-40B4-BE49-F238E27FC236}">
                <a16:creationId xmlns:a16="http://schemas.microsoft.com/office/drawing/2014/main" id="{164B2285-115D-40AB-AAA2-E95741A06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57800"/>
            <a:ext cx="7219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6D9"/>
          </a:solidFill>
          <a:ln xmlns:a="http://schemas.openxmlformats.org/drawingml/2006/main" w="0">
            <a:noFill/>
          </a:ln>
        </p:spPr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44C830A4-B58E-4F20-80AD-489AC8FFE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381625"/>
            <a:ext cx="6667500" cy="106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0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60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Fictional demonstration - Invented brand and products - No real offer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C15A1E0F-62E8-4675-850B-FDE3761FB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5381625"/>
            <a:ext cx="285750" cy="1200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75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774873DC-DFCF-4BB3-9203-163E8C6DD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800100"/>
            <a:ext cx="7219950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Build your selection.</a:t>
            </a:r>
          </a:p>
        </p:txBody>
      </p:sp>
      <p:sp>
        <p:nvSpPr>
          <p:cNvPr id="8" name="reference-shape-7">
            <a:extLst xmlns:a="http://schemas.openxmlformats.org/drawingml/2006/main">
              <a:ext uri="{FF2B5EF4-FFF2-40B4-BE49-F238E27FC236}">
                <a16:creationId xmlns:a16="http://schemas.microsoft.com/office/drawing/2014/main" id="{DAB6D38C-DDF8-48DA-918A-2915559D8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543050"/>
            <a:ext cx="7219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6D9"/>
          </a:solidFill>
          <a:ln xmlns:a="http://schemas.openxmlformats.org/drawingml/2006/main" w="0">
            <a:noFill/>
          </a:ln>
        </p:spPr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4012232C-5DA3-4C2D-A721-E24B4DCED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733550"/>
            <a:ext cx="857250" cy="146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5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NU-01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E55FC364-6265-4820-841F-F7F671844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704975"/>
            <a:ext cx="200025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Camisole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A3015196-9256-4AD3-927F-1BDC7195E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019300"/>
            <a:ext cx="2571750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0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Adjustable straps.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B5D3A39E-1FFA-4170-9FF7-F90229A88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1752600"/>
            <a:ext cx="152400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S-XL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F6BA14F5-CE9F-44CD-A639-37DE886D2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752600"/>
            <a:ext cx="1285875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75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18 EUR excl. VAT</a:t>
            </a:r>
          </a:p>
        </p:txBody>
      </p:sp>
      <p:sp>
        <p:nvSpPr>
          <p:cNvPr id="14" name="reference-shape-13">
            <a:extLst xmlns:a="http://schemas.openxmlformats.org/drawingml/2006/main">
              <a:ext uri="{FF2B5EF4-FFF2-40B4-BE49-F238E27FC236}">
                <a16:creationId xmlns:a16="http://schemas.microsoft.com/office/drawing/2014/main" id="{6A7C5BE4-DC01-4E33-BF0E-90D1B45E7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543175"/>
            <a:ext cx="7219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6D9"/>
          </a:solidFill>
          <a:ln xmlns:a="http://schemas.openxmlformats.org/drawingml/2006/main" w="0">
            <a:noFill/>
          </a:ln>
        </p:spPr>
      </p:sp>
      <p:sp>
        <p:nvSpPr>
          <p:cNvPr id="15" name="text-14">
            <a:extLst xmlns:a="http://schemas.openxmlformats.org/drawingml/2006/main">
              <a:ext uri="{FF2B5EF4-FFF2-40B4-BE49-F238E27FC236}">
                <a16:creationId xmlns:a16="http://schemas.microsoft.com/office/drawing/2014/main" id="{040D5852-465E-48B8-AA38-26161D1B6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733675"/>
            <a:ext cx="857250" cy="146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5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NU-02</a:t>
            </a:r>
          </a:p>
        </p:txBody>
      </p:sp>
      <p:sp>
        <p:nvSpPr>
          <p:cNvPr id="16" name="text-15">
            <a:extLst xmlns:a="http://schemas.openxmlformats.org/drawingml/2006/main">
              <a:ext uri="{FF2B5EF4-FFF2-40B4-BE49-F238E27FC236}">
                <a16:creationId xmlns:a16="http://schemas.microsoft.com/office/drawing/2014/main" id="{D70EE528-6AB7-42FC-8078-488AEBD0E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705100"/>
            <a:ext cx="200025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Shorts</a:t>
            </a:r>
          </a:p>
        </p:txBody>
      </p:sp>
      <p:sp>
        <p:nvSpPr>
          <p:cNvPr id="17" name="text-16">
            <a:extLst xmlns:a="http://schemas.openxmlformats.org/drawingml/2006/main">
              <a:ext uri="{FF2B5EF4-FFF2-40B4-BE49-F238E27FC236}">
                <a16:creationId xmlns:a16="http://schemas.microsoft.com/office/drawing/2014/main" id="{AF565BE1-7EC0-4284-BF21-5153FE9BD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019425"/>
            <a:ext cx="2571750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0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Elasticated waist.</a:t>
            </a:r>
          </a:p>
        </p:txBody>
      </p:sp>
      <p:sp>
        <p:nvSpPr>
          <p:cNvPr id="18" name="text-17">
            <a:extLst xmlns:a="http://schemas.openxmlformats.org/drawingml/2006/main">
              <a:ext uri="{FF2B5EF4-FFF2-40B4-BE49-F238E27FC236}">
                <a16:creationId xmlns:a16="http://schemas.microsoft.com/office/drawing/2014/main" id="{80E515BB-FA23-4A38-81A2-4C7A64B04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752725"/>
            <a:ext cx="152400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S-XL</a:t>
            </a:r>
          </a:p>
        </p:txBody>
      </p:sp>
      <p:sp>
        <p:nvSpPr>
          <p:cNvPr id="19" name="text-18">
            <a:extLst xmlns:a="http://schemas.openxmlformats.org/drawingml/2006/main">
              <a:ext uri="{FF2B5EF4-FFF2-40B4-BE49-F238E27FC236}">
                <a16:creationId xmlns:a16="http://schemas.microsoft.com/office/drawing/2014/main" id="{C7AE12AE-60B8-4B55-B818-700204376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752725"/>
            <a:ext cx="1285875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75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14 EUR excl. VAT</a:t>
            </a:r>
          </a:p>
        </p:txBody>
      </p:sp>
      <p:sp>
        <p:nvSpPr>
          <p:cNvPr id="20" name="reference-shape-19">
            <a:extLst xmlns:a="http://schemas.openxmlformats.org/drawingml/2006/main">
              <a:ext uri="{FF2B5EF4-FFF2-40B4-BE49-F238E27FC236}">
                <a16:creationId xmlns:a16="http://schemas.microsoft.com/office/drawing/2014/main" id="{5A33DA95-5240-47D3-BF3A-21273A30E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543300"/>
            <a:ext cx="7219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6D9"/>
          </a:solidFill>
          <a:ln xmlns:a="http://schemas.openxmlformats.org/drawingml/2006/main" w="0">
            <a:noFill/>
          </a:ln>
        </p:spPr>
      </p:sp>
      <p:sp>
        <p:nvSpPr>
          <p:cNvPr id="21" name="text-20">
            <a:extLst xmlns:a="http://schemas.openxmlformats.org/drawingml/2006/main">
              <a:ext uri="{FF2B5EF4-FFF2-40B4-BE49-F238E27FC236}">
                <a16:creationId xmlns:a16="http://schemas.microsoft.com/office/drawing/2014/main" id="{99149127-FD66-4FD4-86FD-342E5A419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33800"/>
            <a:ext cx="857250" cy="146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5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NU-03</a:t>
            </a:r>
          </a:p>
        </p:txBody>
      </p:sp>
      <p:sp>
        <p:nvSpPr>
          <p:cNvPr id="22" name="text-21">
            <a:extLst xmlns:a="http://schemas.openxmlformats.org/drawingml/2006/main">
              <a:ext uri="{FF2B5EF4-FFF2-40B4-BE49-F238E27FC236}">
                <a16:creationId xmlns:a16="http://schemas.microsoft.com/office/drawing/2014/main" id="{2DB6A6E1-19E8-40A3-9C7D-8173D92A9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705225"/>
            <a:ext cx="200025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Kimono</a:t>
            </a:r>
          </a:p>
        </p:txBody>
      </p:sp>
      <p:sp>
        <p:nvSpPr>
          <p:cNvPr id="23" name="text-22">
            <a:extLst xmlns:a="http://schemas.openxmlformats.org/drawingml/2006/main">
              <a:ext uri="{FF2B5EF4-FFF2-40B4-BE49-F238E27FC236}">
                <a16:creationId xmlns:a16="http://schemas.microsoft.com/office/drawing/2014/main" id="{7AA6EFB8-B3A9-4995-95C2-F6AEB6150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019550"/>
            <a:ext cx="2571750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0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Removable belt.</a:t>
            </a:r>
          </a:p>
        </p:txBody>
      </p:sp>
      <p:sp>
        <p:nvSpPr>
          <p:cNvPr id="24" name="text-23">
            <a:extLst xmlns:a="http://schemas.openxmlformats.org/drawingml/2006/main">
              <a:ext uri="{FF2B5EF4-FFF2-40B4-BE49-F238E27FC236}">
                <a16:creationId xmlns:a16="http://schemas.microsoft.com/office/drawing/2014/main" id="{CB6B0AF3-FFF7-42EA-9617-A58BE152E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752850"/>
            <a:ext cx="152400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S/M · L/XL</a:t>
            </a:r>
          </a:p>
        </p:txBody>
      </p:sp>
      <p:sp>
        <p:nvSpPr>
          <p:cNvPr id="25" name="text-24">
            <a:extLst xmlns:a="http://schemas.openxmlformats.org/drawingml/2006/main">
              <a:ext uri="{FF2B5EF4-FFF2-40B4-BE49-F238E27FC236}">
                <a16:creationId xmlns:a16="http://schemas.microsoft.com/office/drawing/2014/main" id="{AF99F618-8EC9-474A-9EEE-EEF161ACE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752850"/>
            <a:ext cx="1285875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75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29 EUR excl. VAT</a:t>
            </a:r>
          </a:p>
        </p:txBody>
      </p:sp>
      <p:sp>
        <p:nvSpPr>
          <p:cNvPr id="26" name="text-25">
            <a:extLst xmlns:a="http://schemas.openxmlformats.org/drawingml/2006/main">
              <a:ext uri="{FF2B5EF4-FFF2-40B4-BE49-F238E27FC236}">
                <a16:creationId xmlns:a16="http://schemas.microsoft.com/office/drawing/2014/main" id="{F741778D-A94B-4376-95F2-61422BDD3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781550"/>
            <a:ext cx="7219950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0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All pieces: black · 95% polyester, 5% elastane.</a:t>
            </a:r>
          </a:p>
        </p:txBody>
      </p:sp>
    </p:spTree>
    <p:extLst>
      <p:ext uri="{BB962C8B-B14F-4D97-AF65-F5344CB8AC3E}">
        <p14:creationId xmlns:p14="http://schemas.microsoft.com/office/powerpoint/2010/main" val="1974474702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ference-shape-0">
            <a:extLst xmlns:a="http://schemas.openxmlformats.org/drawingml/2006/main">
              <a:ext uri="{FF2B5EF4-FFF2-40B4-BE49-F238E27FC236}">
                <a16:creationId xmlns:a16="http://schemas.microsoft.com/office/drawing/2014/main" id="{D6F61B3E-45A8-41FB-9490-755C13209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020050" cy="5667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333"/>
          </a:solidFill>
          <a:ln xmlns:a="http://schemas.openxmlformats.org/drawingml/2006/main" w="0">
            <a:noFill/>
          </a:ln>
        </p:spPr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BEC604F5-1875-4EFA-8BD3-2C47D7771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3619500" cy="146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STUDIO NUIT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7D36DCEA-233B-4BF0-91FF-1D6B8CFD2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76225"/>
            <a:ext cx="2047875" cy="106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RETAILER PRESENTATION</a:t>
            </a:r>
          </a:p>
        </p:txBody>
      </p:sp>
      <p:sp>
        <p:nvSpPr>
          <p:cNvPr id="4" name="reference-shape-3">
            <a:extLst xmlns:a="http://schemas.openxmlformats.org/drawingml/2006/main">
              <a:ext uri="{FF2B5EF4-FFF2-40B4-BE49-F238E27FC236}">
                <a16:creationId xmlns:a16="http://schemas.microsoft.com/office/drawing/2014/main" id="{27BEB31F-2A0A-4324-B84A-E4CCB12D6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57800"/>
            <a:ext cx="7219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36070"/>
          </a:solidFill>
          <a:ln xmlns:a="http://schemas.openxmlformats.org/drawingml/2006/main" w="0">
            <a:noFill/>
          </a:ln>
        </p:spPr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4B61197A-8AD3-4C65-91FB-45BECBE7C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381625"/>
            <a:ext cx="6667500" cy="106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00" b="0">
                <a:solidFill>
                  <a:srgbClr val="D5DEF1"/>
                </a:solidFill>
                <a:latin typeface="Arial"/>
                <a:ea typeface="Arial"/>
                <a:cs typeface="Arial"/>
              </a:defRPr>
            </a:pPr>
            <a:r>
              <a:rPr sz="600" b="0">
                <a:solidFill>
                  <a:srgbClr val="D5DEF1"/>
                </a:solidFill>
                <a:latin typeface="Arial"/>
                <a:ea typeface="Arial"/>
                <a:cs typeface="Arial"/>
              </a:rPr>
              <a:t>Fictional demonstration - Invented brand and products - No real offer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F9A92CBC-4F9C-4940-8CB7-4670E1617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5381625"/>
            <a:ext cx="285750" cy="1200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BEEAB8C2-76C8-4699-BF28-3CB59B029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876300"/>
            <a:ext cx="7096125" cy="10252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selection to consider.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9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conversation to prepare.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DA0D20B5-E720-45C0-A4C6-4DBAD9EA5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0"/>
            <a:ext cx="7048500" cy="3600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6 pieces per reference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17D7EECE-577E-4710-82FB-AAC324C69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28900"/>
            <a:ext cx="7048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5" b="0">
                <a:solidFill>
                  <a:srgbClr val="D5DEF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D5DEF1"/>
                </a:solidFill>
                <a:latin typeface="Arial"/>
                <a:ea typeface="Arial"/>
                <a:cs typeface="Arial"/>
              </a:rPr>
              <a:t>Mixed sizes allowed. Each reference can be selected separately.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300925A3-23A9-4407-9DCA-44E763F5F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324225"/>
            <a:ext cx="6667500" cy="525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Share the references and quantities you have in mind to request a proposal.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4F4B6CFE-F421-4002-815C-0A675FFF3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267200"/>
            <a:ext cx="66675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75" b="0">
                <a:solidFill>
                  <a:srgbClr val="D5DEF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D5DEF1"/>
                </a:solidFill>
                <a:latin typeface="Arial"/>
                <a:ea typeface="Arial"/>
                <a:cs typeface="Arial"/>
              </a:rPr>
              <a:t>Stock, lead time and freight must be confirmed before any commitment. Fictional trade prices exclude VAT. No purchases are possible in this exercise.</a:t>
            </a:r>
          </a:p>
        </p:txBody>
      </p:sp>
    </p:spTree>
    <p:extLst>
      <p:ext uri="{BB962C8B-B14F-4D97-AF65-F5344CB8AC3E}">
        <p14:creationId xmlns:p14="http://schemas.microsoft.com/office/powerpoint/2010/main" val="9992537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2026-10-04T14:35:46.8880000Z</dcterms:created>
  <dcterms:modified xsi:type="dcterms:W3CDTF">2026-10-04T14:35:46.8880000Z</dcterms:modified>
</coreProperties>
</file>