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67d827f9912400e" /><Relationship Type="http://schemas.openxmlformats.org/officeDocument/2006/relationships/extended-properties" Target="/docProps/app.xml" Id="R050a02f2442b403c" /><Relationship Type="http://schemas.openxmlformats.org/officeDocument/2006/relationships/officeDocument" Target="/ppt/presentation.xml" Id="R5fb5e62394254a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8188d6e42d47bb"/>
  </p:sldMasterIdLst>
  <p:notesMasterIdLst>
    <p:notesMasterId xmlns:r="http://schemas.openxmlformats.org/officeDocument/2006/relationships" r:id="R5dd19fd81b014dee"/>
  </p:notesMasterIdLst>
  <p:sldIdLst>
    <p:sldId xmlns:r="http://schemas.openxmlformats.org/officeDocument/2006/relationships" id="256" r:id="Rb5b03181e4ef406b"/>
    <p:sldId xmlns:r="http://schemas.openxmlformats.org/officeDocument/2006/relationships" id="257" r:id="Rf2d6febed191419a"/>
    <p:sldId xmlns:r="http://schemas.openxmlformats.org/officeDocument/2006/relationships" id="258" r:id="R7e6d416ac4544410"/>
  </p:sldIdLst>
  <p:sldSz cx="8020050" cy="5667375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f4c9ec28ef84f2a" /><Relationship Type="http://schemas.openxmlformats.org/officeDocument/2006/relationships/slideMaster" Target="/ppt/slideMasters/slideMaster1.xml" Id="R118188d6e42d47bb" /><Relationship Type="http://schemas.openxmlformats.org/officeDocument/2006/relationships/notesMaster" Target="/ppt/notesMasters/notesMaster1.xml" Id="R5dd19fd81b014dee" /><Relationship Type="http://schemas.openxmlformats.org/officeDocument/2006/relationships/presProps" Target="/ppt/presProps.xml" Id="Raf02c2c270c74720" /><Relationship Type="http://schemas.openxmlformats.org/officeDocument/2006/relationships/tableStyles" Target="/ppt/tableStyles.xml" Id="R0cfca084b0234fc2" /><Relationship Type="http://schemas.openxmlformats.org/officeDocument/2006/relationships/slide" Target="/ppt/slides/slide1.xml" Id="Rb5b03181e4ef406b" /><Relationship Type="http://schemas.openxmlformats.org/officeDocument/2006/relationships/slide" Target="/ppt/slides/slide2.xml" Id="Rf2d6febed191419a" /><Relationship Type="http://schemas.openxmlformats.org/officeDocument/2006/relationships/slide" Target="/ppt/slides/slide3.xml" Id="R7e6d416ac454441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5c859722e5d45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6f2e30fd1c41fa" /><Relationship Type="http://schemas.openxmlformats.org/officeDocument/2006/relationships/notesMaster" Target="/ppt/notesMasters/notesMaster1.xml" Id="R7f272e0eace84f9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220736182c49a8" /><Relationship Type="http://schemas.openxmlformats.org/officeDocument/2006/relationships/notesMaster" Target="/ppt/notesMasters/notesMaster1.xml" Id="R5bf81ea3b7ae4c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7f99b7d23c4e87" /><Relationship Type="http://schemas.openxmlformats.org/officeDocument/2006/relationships/notesMaster" Target="/ppt/notesMasters/notesMaster1.xml" Id="R754d504fd76a43b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Démonstration fictive. Composition et informations reprises du support Studio Nuit publié. Tous les textes sont modifiables.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Démonstration fictive. Composition et informations reprises du support Studio Nuit publié. Tous les textes sont modifiables.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Démonstration fictive. Composition et informations reprises du support Studio Nuit publié. Tous les textes sont modifiables.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734d87ea5845a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2a58bb97d6440ed" /><Relationship Type="http://schemas.openxmlformats.org/officeDocument/2006/relationships/slideLayout" Target="/ppt/slideLayouts/slideLayout1.xml" Id="Rb54128333c8b4f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4128333c8b4f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198aa832084e67" /><Relationship Type="http://schemas.openxmlformats.org/officeDocument/2006/relationships/notesSlide" Target="/ppt/notesSlides/notesSlide1.xml" Id="R30134b3c8f494eb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fa347d390048ce" /><Relationship Type="http://schemas.openxmlformats.org/officeDocument/2006/relationships/notesSlide" Target="/ppt/notesSlides/notesSlide2.xml" Id="Rd2f57f77addf4b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0142b951e44d8" /><Relationship Type="http://schemas.openxmlformats.org/officeDocument/2006/relationships/notesSlide" Target="/ppt/notesSlides/notesSlide3.xml" Id="R6a5acdcb198b412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62A09F7C-0EBA-4023-B3C2-CF53C9B1B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5F1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DF05BDB-F8E3-417C-B6B8-EF03453D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E548265-2983-413A-BF90-E958237F6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PRÉSENTATION BOUTIQUE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2DD3BC6B-4DB1-433E-9A4B-DC08EA2F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6C572D4-BD2E-432D-B048-6ADFD850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Démonstration fictive - Marque et produits inventés - Aucune offre réelle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C6D976B-C88F-4B5F-A37B-A891D7740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C3A31CC-93AE-4182-8456-444453A8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933450"/>
            <a:ext cx="4667250" cy="12618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La nuit.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3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3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En trois pièces.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1B24D006-4622-41F5-9814-60400C069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47900"/>
            <a:ext cx="4762500" cy="473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Un caraco et un short à associer.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13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Un kimono pour élargir la sélection.</a:t>
            </a:r>
          </a:p>
        </p:txBody>
      </p:sp>
      <p:sp>
        <p:nvSpPr>
          <p:cNvPr id="9" name="reference-shape-8">
            <a:extLst xmlns:a="http://schemas.openxmlformats.org/drawingml/2006/main">
              <a:ext uri="{FF2B5EF4-FFF2-40B4-BE49-F238E27FC236}">
                <a16:creationId xmlns:a16="http://schemas.microsoft.com/office/drawing/2014/main" id="{DDCD8394-BBF5-4FC2-9629-DD2A98A43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9E1DD"/>
          </a:solidFill>
          <a:ln xmlns:a="http://schemas.openxmlformats.org/drawingml/2006/main" w="0">
            <a:noFill/>
          </a:ln>
        </p:spPr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DB89A67-BFD9-44F2-BB23-8E23EE5F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NU-01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72EB585B-5E4F-462E-B874-4511FB4E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Caraco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1C5F91BE-4209-4D8C-BF36-569346EE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18 € HT</a:t>
            </a:r>
          </a:p>
        </p:txBody>
      </p:sp>
      <p:sp>
        <p:nvSpPr>
          <p:cNvPr id="13" name="reference-shape-12">
            <a:extLst xmlns:a="http://schemas.openxmlformats.org/drawingml/2006/main">
              <a:ext uri="{FF2B5EF4-FFF2-40B4-BE49-F238E27FC236}">
                <a16:creationId xmlns:a16="http://schemas.microsoft.com/office/drawing/2014/main" id="{A9DFF43A-5686-450C-A18C-55294B44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7025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E3DDE4"/>
          </a:solidFill>
          <a:ln xmlns:a="http://schemas.openxmlformats.org/drawingml/2006/main" w="0">
            <a:noFill/>
          </a:ln>
        </p:spPr>
      </p:sp>
      <p:sp>
        <p:nvSpPr>
          <p:cNvPr id="14" name="text-13">
            <a:extLst xmlns:a="http://schemas.openxmlformats.org/drawingml/2006/main">
              <a:ext uri="{FF2B5EF4-FFF2-40B4-BE49-F238E27FC236}">
                <a16:creationId xmlns:a16="http://schemas.microsoft.com/office/drawing/2014/main" id="{E0DED66A-9D1C-44E0-9C2F-6FD0A228B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NU-02</a:t>
            </a:r>
          </a:p>
        </p:txBody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F49B52FE-E658-4258-AA3D-55DE257E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Short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42083197-411B-4B8E-9CB0-AA160A4C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14 € HT</a:t>
            </a:r>
          </a:p>
        </p:txBody>
      </p:sp>
      <p:sp>
        <p:nvSpPr>
          <p:cNvPr id="17" name="reference-shape-16">
            <a:extLst xmlns:a="http://schemas.openxmlformats.org/drawingml/2006/main">
              <a:ext uri="{FF2B5EF4-FFF2-40B4-BE49-F238E27FC236}">
                <a16:creationId xmlns:a16="http://schemas.microsoft.com/office/drawing/2014/main" id="{DF1461B4-6E3A-494A-8670-EC9BECCC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267075"/>
            <a:ext cx="2286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DDE0E7"/>
          </a:solidFill>
          <a:ln xmlns:a="http://schemas.openxmlformats.org/drawingml/2006/main" w="0">
            <a:noFill/>
          </a:ln>
        </p:spPr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45902893-E72B-4A35-A7C9-94A38EA9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457575"/>
            <a:ext cx="190500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5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NU-03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BF38EFDE-09CD-40C3-8DBF-C8CBCD80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724275"/>
            <a:ext cx="1905000" cy="373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Kimono</a:t>
            </a:r>
          </a:p>
        </p:txBody>
      </p:sp>
      <p:sp>
        <p:nvSpPr>
          <p:cNvPr id="20" name="text-19">
            <a:extLst xmlns:a="http://schemas.openxmlformats.org/drawingml/2006/main">
              <a:ext uri="{FF2B5EF4-FFF2-40B4-BE49-F238E27FC236}">
                <a16:creationId xmlns:a16="http://schemas.microsoft.com/office/drawing/2014/main" id="{686479B7-EC49-494C-9E2A-EF82A223E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4229100"/>
            <a:ext cx="19050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29 € HT</a:t>
            </a:r>
          </a:p>
        </p:txBody>
      </p:sp>
    </p:spTree>
    <p:extLst>
      <p:ext uri="{BB962C8B-B14F-4D97-AF65-F5344CB8AC3E}">
        <p14:creationId xmlns:p14="http://schemas.microsoft.com/office/powerpoint/2010/main" val="144974180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BE332B30-7708-4DE2-A6B1-0186DC46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5F1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AF248DE-52C3-4679-9CA3-417A1108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B5E1342-7E9C-417F-9379-D143E220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PRÉSENTATION BOUTIQUE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D2B16156-7F97-446A-B13A-E4D8FB9F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ED8AA3C-251B-40FC-9E6F-16946EC1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Démonstration fictive - Marque et produits inventés - Aucune offre réelle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BA66967-E135-42FF-9BA3-EFC9F8572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6EA3B05-7502-427A-BEF7-A70D9A853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00100"/>
            <a:ext cx="7219950" cy="4800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Composer votre sélection.</a:t>
            </a:r>
          </a:p>
        </p:txBody>
      </p:sp>
      <p:sp>
        <p:nvSpPr>
          <p:cNvPr id="8" name="reference-shape-7">
            <a:extLst xmlns:a="http://schemas.openxmlformats.org/drawingml/2006/main">
              <a:ext uri="{FF2B5EF4-FFF2-40B4-BE49-F238E27FC236}">
                <a16:creationId xmlns:a16="http://schemas.microsoft.com/office/drawing/2014/main" id="{2585B135-9298-4A64-B649-E52847C98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54305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5F31552B-DC9A-4148-8EE8-F77B5F98C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1733550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NU-01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0DB895B4-DBD4-49DE-BEC4-03A6BADD5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704975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Caraco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FD2929FC-1E03-4D39-BD79-C9DCEB9E9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019300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Bretelles réglables.</a:t>
            </a:r>
          </a:p>
        </p:txBody>
      </p:sp>
      <p:sp>
        <p:nvSpPr>
          <p:cNvPr id="12" name="text-11">
            <a:extLst xmlns:a="http://schemas.openxmlformats.org/drawingml/2006/main">
              <a:ext uri="{FF2B5EF4-FFF2-40B4-BE49-F238E27FC236}">
                <a16:creationId xmlns:a16="http://schemas.microsoft.com/office/drawing/2014/main" id="{636DB25B-FE88-488F-8E76-2635FAFB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752600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S-XL</a:t>
            </a:r>
          </a:p>
        </p:txBody>
      </p:sp>
      <p:sp>
        <p:nvSpPr>
          <p:cNvPr id="13" name="text-12">
            <a:extLst xmlns:a="http://schemas.openxmlformats.org/drawingml/2006/main">
              <a:ext uri="{FF2B5EF4-FFF2-40B4-BE49-F238E27FC236}">
                <a16:creationId xmlns:a16="http://schemas.microsoft.com/office/drawing/2014/main" id="{457B711C-2055-4FE6-BFA3-E91FB167E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752600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18 € HT</a:t>
            </a:r>
          </a:p>
        </p:txBody>
      </p:sp>
      <p:sp>
        <p:nvSpPr>
          <p:cNvPr id="14" name="reference-shape-13">
            <a:extLst xmlns:a="http://schemas.openxmlformats.org/drawingml/2006/main">
              <a:ext uri="{FF2B5EF4-FFF2-40B4-BE49-F238E27FC236}">
                <a16:creationId xmlns:a16="http://schemas.microsoft.com/office/drawing/2014/main" id="{C3011206-D596-4442-A87C-CFBFB9071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543175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15" name="text-14">
            <a:extLst xmlns:a="http://schemas.openxmlformats.org/drawingml/2006/main">
              <a:ext uri="{FF2B5EF4-FFF2-40B4-BE49-F238E27FC236}">
                <a16:creationId xmlns:a16="http://schemas.microsoft.com/office/drawing/2014/main" id="{7DFF2C7C-59FE-487A-BB05-5EC868C1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733675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NU-02</a:t>
            </a:r>
          </a:p>
        </p:txBody>
      </p:sp>
      <p:sp>
        <p:nvSpPr>
          <p:cNvPr id="16" name="text-15">
            <a:extLst xmlns:a="http://schemas.openxmlformats.org/drawingml/2006/main">
              <a:ext uri="{FF2B5EF4-FFF2-40B4-BE49-F238E27FC236}">
                <a16:creationId xmlns:a16="http://schemas.microsoft.com/office/drawing/2014/main" id="{06E28837-1E11-47D1-9F25-F34A4EA75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705100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Short</a:t>
            </a:r>
          </a:p>
        </p:txBody>
      </p:sp>
      <p:sp>
        <p:nvSpPr>
          <p:cNvPr id="17" name="text-16">
            <a:extLst xmlns:a="http://schemas.openxmlformats.org/drawingml/2006/main">
              <a:ext uri="{FF2B5EF4-FFF2-40B4-BE49-F238E27FC236}">
                <a16:creationId xmlns:a16="http://schemas.microsoft.com/office/drawing/2014/main" id="{DE6FB644-1984-4263-860E-0B0434C75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019425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Taille élastiquée.</a:t>
            </a:r>
          </a:p>
        </p:txBody>
      </p:sp>
      <p:sp>
        <p:nvSpPr>
          <p:cNvPr id="18" name="text-17">
            <a:extLst xmlns:a="http://schemas.openxmlformats.org/drawingml/2006/main">
              <a:ext uri="{FF2B5EF4-FFF2-40B4-BE49-F238E27FC236}">
                <a16:creationId xmlns:a16="http://schemas.microsoft.com/office/drawing/2014/main" id="{1A954367-F4CA-423A-BDBB-465FFF8AE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752725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S-XL</a:t>
            </a:r>
          </a:p>
        </p:txBody>
      </p:sp>
      <p:sp>
        <p:nvSpPr>
          <p:cNvPr id="19" name="text-18">
            <a:extLst xmlns:a="http://schemas.openxmlformats.org/drawingml/2006/main">
              <a:ext uri="{FF2B5EF4-FFF2-40B4-BE49-F238E27FC236}">
                <a16:creationId xmlns:a16="http://schemas.microsoft.com/office/drawing/2014/main" id="{299466BD-9D36-4271-A836-AE62CF722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752725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14 € HT</a:t>
            </a:r>
          </a:p>
        </p:txBody>
      </p:sp>
      <p:sp>
        <p:nvSpPr>
          <p:cNvPr id="20" name="reference-shape-19">
            <a:extLst xmlns:a="http://schemas.openxmlformats.org/drawingml/2006/main">
              <a:ext uri="{FF2B5EF4-FFF2-40B4-BE49-F238E27FC236}">
                <a16:creationId xmlns:a16="http://schemas.microsoft.com/office/drawing/2014/main" id="{8DC70E64-90E5-4FBA-8E06-108A6B81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5433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3D6D9"/>
          </a:solidFill>
          <a:ln xmlns:a="http://schemas.openxmlformats.org/drawingml/2006/main" w="0">
            <a:noFill/>
          </a:ln>
        </p:spPr>
      </p:sp>
      <p:sp>
        <p:nvSpPr>
          <p:cNvPr id="21" name="text-20">
            <a:extLst xmlns:a="http://schemas.openxmlformats.org/drawingml/2006/main">
              <a:ext uri="{FF2B5EF4-FFF2-40B4-BE49-F238E27FC236}">
                <a16:creationId xmlns:a16="http://schemas.microsoft.com/office/drawing/2014/main" id="{80478BEA-16C2-4B5E-8BD0-A9F4C1A78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733800"/>
            <a:ext cx="85725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NU-03</a:t>
            </a:r>
          </a:p>
        </p:txBody>
      </p:sp>
      <p:sp>
        <p:nvSpPr>
          <p:cNvPr id="22" name="text-21">
            <a:extLst xmlns:a="http://schemas.openxmlformats.org/drawingml/2006/main">
              <a:ext uri="{FF2B5EF4-FFF2-40B4-BE49-F238E27FC236}">
                <a16:creationId xmlns:a16="http://schemas.microsoft.com/office/drawing/2014/main" id="{C65D7667-2CD1-4896-B30A-82D5B538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705225"/>
            <a:ext cx="20002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Kimono</a:t>
            </a:r>
          </a:p>
        </p:txBody>
      </p:sp>
      <p:sp>
        <p:nvSpPr>
          <p:cNvPr id="23" name="text-22">
            <a:extLst xmlns:a="http://schemas.openxmlformats.org/drawingml/2006/main">
              <a:ext uri="{FF2B5EF4-FFF2-40B4-BE49-F238E27FC236}">
                <a16:creationId xmlns:a16="http://schemas.microsoft.com/office/drawing/2014/main" id="{336845D5-F37F-4BF1-A068-2A37FFC56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19550"/>
            <a:ext cx="25717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Ceinture amovible.</a:t>
            </a:r>
          </a:p>
        </p:txBody>
      </p:sp>
      <p:sp>
        <p:nvSpPr>
          <p:cNvPr id="24" name="text-23">
            <a:extLst xmlns:a="http://schemas.openxmlformats.org/drawingml/2006/main">
              <a:ext uri="{FF2B5EF4-FFF2-40B4-BE49-F238E27FC236}">
                <a16:creationId xmlns:a16="http://schemas.microsoft.com/office/drawing/2014/main" id="{1593A84B-8AD0-468D-8A96-CD84CF9C3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752850"/>
            <a:ext cx="1524000" cy="2133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00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S/M · L/XL</a:t>
            </a:r>
          </a:p>
        </p:txBody>
      </p:sp>
      <p:sp>
        <p:nvSpPr>
          <p:cNvPr id="25" name="text-24">
            <a:extLst xmlns:a="http://schemas.openxmlformats.org/drawingml/2006/main">
              <a:ext uri="{FF2B5EF4-FFF2-40B4-BE49-F238E27FC236}">
                <a16:creationId xmlns:a16="http://schemas.microsoft.com/office/drawing/2014/main" id="{7312F3DF-3B53-428E-8D81-0F469DDB3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752850"/>
            <a:ext cx="1285875" cy="173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172333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172333"/>
                </a:solidFill>
                <a:latin typeface="Arial"/>
                <a:ea typeface="Arial"/>
                <a:cs typeface="Arial"/>
              </a:rPr>
              <a:t>29 € HT</a:t>
            </a:r>
          </a:p>
        </p:txBody>
      </p:sp>
      <p:sp>
        <p:nvSpPr>
          <p:cNvPr id="26" name="text-25">
            <a:extLst xmlns:a="http://schemas.openxmlformats.org/drawingml/2006/main">
              <a:ext uri="{FF2B5EF4-FFF2-40B4-BE49-F238E27FC236}">
                <a16:creationId xmlns:a16="http://schemas.microsoft.com/office/drawing/2014/main" id="{15A8CE2A-D1F8-4408-A8AE-85D7EADF3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781550"/>
            <a:ext cx="7219950" cy="1600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00" b="0">
                <a:solidFill>
                  <a:srgbClr val="5E667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5E6671"/>
                </a:solidFill>
                <a:latin typeface="Arial"/>
                <a:ea typeface="Arial"/>
                <a:cs typeface="Arial"/>
              </a:rPr>
              <a:t>Toutes les pièces : noir · 95 % polyester, 5 % élasthanne.</a:t>
            </a:r>
          </a:p>
        </p:txBody>
      </p:sp>
    </p:spTree>
    <p:extLst>
      <p:ext uri="{BB962C8B-B14F-4D97-AF65-F5344CB8AC3E}">
        <p14:creationId xmlns:p14="http://schemas.microsoft.com/office/powerpoint/2010/main" val="301285520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reference-shape-0">
            <a:extLst xmlns:a="http://schemas.openxmlformats.org/drawingml/2006/main">
              <a:ext uri="{FF2B5EF4-FFF2-40B4-BE49-F238E27FC236}">
                <a16:creationId xmlns:a16="http://schemas.microsoft.com/office/drawing/2014/main" id="{65A4BAF8-B919-42EA-9A55-90591B297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8020050" cy="566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333"/>
          </a:solidFill>
          <a:ln xmlns:a="http://schemas.openxmlformats.org/drawingml/2006/main" w="0">
            <a:noFill/>
          </a:ln>
        </p:spPr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C7E04FBC-4808-4235-B59B-AE01DD9C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6700"/>
            <a:ext cx="3619500" cy="146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STUDIO NUIT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E6EA147-0B27-4EDD-A483-FADD7EA5F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6225"/>
            <a:ext cx="2047875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PRÉSENTATION BOUTIQUE</a:t>
            </a:r>
          </a:p>
        </p:txBody>
      </p:sp>
      <p:sp>
        <p:nvSpPr>
          <p:cNvPr id="4" name="reference-shape-3">
            <a:extLst xmlns:a="http://schemas.openxmlformats.org/drawingml/2006/main">
              <a:ext uri="{FF2B5EF4-FFF2-40B4-BE49-F238E27FC236}">
                <a16:creationId xmlns:a16="http://schemas.microsoft.com/office/drawing/2014/main" id="{3884AE06-0AAA-4947-B091-ABAEDB042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257800"/>
            <a:ext cx="7219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36070"/>
          </a:solidFill>
          <a:ln xmlns:a="http://schemas.openxmlformats.org/drawingml/2006/main" w="0">
            <a:noFill/>
          </a:ln>
        </p:spPr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EDDD47D-3BCA-42A4-B2C3-8ED181A2B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5381625"/>
            <a:ext cx="6667500" cy="106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00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600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Démonstration fictive - Marque et produits inventés - Aucune offre réelle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84D37A8D-085F-431D-B517-BEBDBAC7D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5381625"/>
            <a:ext cx="285750" cy="120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6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3300878F-C974-4386-9323-E9B8E7FA3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876300"/>
            <a:ext cx="7096125" cy="10252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Une sélection à envisager.</a:t>
            </a:r>
          </a:p>
          <a:p xmlns:a="http://schemas.openxmlformats.org/drawingml/2006/main">
            <a:pPr>
              <a:lnSpc>
                <a:spcPct val="100000"/>
              </a:lnSpc>
              <a:buNone/>
              <a:defRPr sz="29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Un échange à préparer.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B803E77-4915-4688-BD39-3DED76B90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190750"/>
            <a:ext cx="7048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 pièces par référence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70734F5F-4305-4142-B38C-B24675A63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628900"/>
            <a:ext cx="7048500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Tailles panachables. Chaque référence peut être choisie séparément.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6C3CCFF3-A628-4181-BA1E-1EB476DDF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24225"/>
            <a:ext cx="6667500" cy="5257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Indiquez les références et les quantités envisagées pour recevoir une proposition.</a:t>
            </a:r>
          </a:p>
        </p:txBody>
      </p:sp>
      <p:sp>
        <p:nvSpPr>
          <p:cNvPr id="11" name="text-10">
            <a:extLst xmlns:a="http://schemas.openxmlformats.org/drawingml/2006/main">
              <a:ext uri="{FF2B5EF4-FFF2-40B4-BE49-F238E27FC236}">
                <a16:creationId xmlns:a16="http://schemas.microsoft.com/office/drawing/2014/main" id="{DB4E348A-D16F-42CB-9C49-75A8ED549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4267200"/>
            <a:ext cx="66675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75" b="0">
                <a:solidFill>
                  <a:srgbClr val="D5DEF1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D5DEF1"/>
                </a:solidFill>
                <a:latin typeface="Arial"/>
                <a:ea typeface="Arial"/>
                <a:cs typeface="Arial"/>
              </a:rPr>
              <a:t>Stock, délai et transport restent à confirmer avant tout engagement. Prix professionnels fictifs hors taxes. Aucun achat possible dans cet exercice.</a:t>
            </a:r>
          </a:p>
        </p:txBody>
      </p:sp>
    </p:spTree>
    <p:extLst>
      <p:ext uri="{BB962C8B-B14F-4D97-AF65-F5344CB8AC3E}">
        <p14:creationId xmlns:p14="http://schemas.microsoft.com/office/powerpoint/2010/main" val="739971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2026-10-04T14:35:44.9870000Z</dcterms:created>
  <dcterms:modified xsi:type="dcterms:W3CDTF">2026-10-04T14:35:44.9870000Z</dcterms:modified>
</coreProperties>
</file>